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9" r:id="rId10"/>
    <p:sldId id="272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26/07/2016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Selective Export of MicroRNAs via Extracellular Vesicles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97" y="1778466"/>
            <a:ext cx="11033876" cy="3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935472"/>
            <a:ext cx="8946541" cy="4195481"/>
          </a:xfrm>
        </p:spPr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In vitro co-localization 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Beginning of </a:t>
            </a:r>
            <a:r>
              <a:rPr lang="en-US" sz="3600" dirty="0" err="1" smtClean="0"/>
              <a:t>MiR-hnRNPK</a:t>
            </a:r>
            <a:r>
              <a:rPr lang="en-US" sz="3600" dirty="0" smtClean="0"/>
              <a:t> co-localization.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15" y="1691911"/>
            <a:ext cx="6247607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2036" y="2834760"/>
            <a:ext cx="371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completed for </a:t>
            </a:r>
            <a:r>
              <a:rPr lang="en-US" dirty="0" err="1" smtClean="0"/>
              <a:t>miR</a:t>
            </a:r>
            <a:r>
              <a:rPr lang="en-US" dirty="0" smtClean="0"/>
              <a:t>: 363, </a:t>
            </a:r>
          </a:p>
          <a:p>
            <a:r>
              <a:rPr lang="en-US" dirty="0" smtClean="0"/>
              <a:t>30a (cavin-1 only) and 200a.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8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635134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/>
              <a:t>R 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Filter, normalise, compare between cell lines then between cellular localisation. </a:t>
            </a:r>
          </a:p>
          <a:p>
            <a:endParaRPr lang="en-US" sz="2400" dirty="0" smtClean="0"/>
          </a:p>
          <a:p>
            <a:r>
              <a:rPr lang="en-US" sz="2400" dirty="0" smtClean="0"/>
              <a:t>Only 95 </a:t>
            </a:r>
            <a:r>
              <a:rPr lang="en-US" sz="2400" dirty="0" err="1" smtClean="0"/>
              <a:t>MiRs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interest</a:t>
            </a:r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1" y="1853248"/>
            <a:ext cx="5218390" cy="331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5631"/>
          </a:xfrm>
        </p:spPr>
        <p:txBody>
          <a:bodyPr/>
          <a:lstStyle/>
          <a:p>
            <a:r>
              <a:rPr lang="en-US" sz="3600" dirty="0" smtClean="0"/>
              <a:t>Proteins correlate to differential export. 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653" y="3846626"/>
            <a:ext cx="4457150" cy="2179738"/>
          </a:xfrm>
        </p:spPr>
        <p:txBody>
          <a:bodyPr/>
          <a:lstStyle/>
          <a:p>
            <a:r>
              <a:rPr lang="en-US" dirty="0" smtClean="0"/>
              <a:t>5 Proteins with RNA binding ability in EVs. </a:t>
            </a:r>
          </a:p>
          <a:p>
            <a:r>
              <a:rPr lang="en-US" dirty="0" err="1" smtClean="0"/>
              <a:t>hnRNPK</a:t>
            </a:r>
            <a:r>
              <a:rPr lang="en-US" dirty="0" smtClean="0"/>
              <a:t> binds to miRNAs. </a:t>
            </a:r>
          </a:p>
          <a:p>
            <a:r>
              <a:rPr lang="en-US" dirty="0" err="1" smtClean="0"/>
              <a:t>hnRNP</a:t>
            </a:r>
            <a:r>
              <a:rPr lang="en-US" dirty="0" smtClean="0"/>
              <a:t> family linked to miRNA subcellular localization and export.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92" y="1862905"/>
            <a:ext cx="31146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7" t="2553"/>
          <a:stretch/>
        </p:blipFill>
        <p:spPr>
          <a:xfrm>
            <a:off x="755168" y="1862905"/>
            <a:ext cx="5828872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cells: 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9" y="1095833"/>
            <a:ext cx="7889773" cy="5317021"/>
          </a:xfr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2881</TotalTime>
  <Words>304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Selective Export of MicroRNAs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Proteins correlate to differential export. </vt:lpstr>
      <vt:lpstr>hnRNPK changes localization in cavin-1 cells: </vt:lpstr>
      <vt:lpstr>hnRNPK localizes to Multivesicular bodies.</vt:lpstr>
      <vt:lpstr>To Do: </vt:lpstr>
      <vt:lpstr>Beginning of MiR-hnRNPK co-localization.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69</cp:revision>
  <dcterms:created xsi:type="dcterms:W3CDTF">2016-06-07T02:36:18Z</dcterms:created>
  <dcterms:modified xsi:type="dcterms:W3CDTF">2016-07-26T05:26:58Z</dcterms:modified>
</cp:coreProperties>
</file>